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12"/>
    <p:restoredTop sz="94708"/>
  </p:normalViewPr>
  <p:slideViewPr>
    <p:cSldViewPr snapToGrid="0" snapToObjects="1">
      <p:cViewPr varScale="1">
        <p:scale>
          <a:sx n="76" d="100"/>
          <a:sy n="76" d="100"/>
        </p:scale>
        <p:origin x="20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FC23-FD05-4447-8989-17EC9D7A23C7}" type="datetimeFigureOut">
              <a:rPr lang="en-US" smtClean="0"/>
              <a:t>10/29/16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821D6-FE36-3342-8931-5C97D6B35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5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10/29/16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10/29/16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itbucket.org/" TargetMode="External"/><Relationship Id="rId4" Type="http://schemas.openxmlformats.org/officeDocument/2006/relationships/hyperlink" Target="https://gitlab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-scm.com/book/ru/v1" TargetMode="External"/><Relationship Id="rId3" Type="http://schemas.openxmlformats.org/officeDocument/2006/relationships/hyperlink" Target="http://dev-lab.info/2013/08/%D1%88%D0%BF%D0%B0%D1%80%D0%B3%D0%B0%D0%BB%D0%BA%D0%B0-%D0%BF%D0%BE-git-%D0%BE%D1%81%D0%BD%D0%BE%D0%B2%D0%BD%D1%8B%D0%B5-%D0%BA%D0%BE%D0%BC%D0%B0%D0%BD%D0%B4%D1%8B-%D1%81%D0%BB%D0%B8%D1%8F%D0%BD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uk-UA" sz="6600" dirty="0" smtClean="0"/>
              <a:t>Системи контроля версій</a:t>
            </a:r>
            <a:endParaRPr lang="en-US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27" y="3956280"/>
            <a:ext cx="2769889" cy="90685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5127" y="3956280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Andriy Zherdiy</a:t>
            </a:r>
          </a:p>
          <a:p>
            <a:pPr algn="r"/>
            <a:r>
              <a:rPr lang="en-US" sz="1800" dirty="0" err="1"/>
              <a:t>a</a:t>
            </a:r>
            <a:r>
              <a:rPr lang="en-US" sz="1800" dirty="0" err="1" smtClean="0"/>
              <a:t>ndriy.zherdiy@outlook.com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99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Про що </a:t>
            </a:r>
            <a:r>
              <a:rPr lang="uk-UA" dirty="0" err="1" smtClean="0"/>
              <a:t>йтиме</a:t>
            </a:r>
            <a:r>
              <a:rPr lang="uk-UA" dirty="0" smtClean="0"/>
              <a:t> мова?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Централізовані і розподілені системи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uk-UA" dirty="0" smtClean="0"/>
              <a:t>основні команди</a:t>
            </a:r>
          </a:p>
          <a:p>
            <a:r>
              <a:rPr lang="en-US" dirty="0" smtClean="0"/>
              <a:t>GitHub </a:t>
            </a:r>
            <a:r>
              <a:rPr lang="uk-UA" dirty="0" smtClean="0"/>
              <a:t>та аналоги</a:t>
            </a:r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116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 fontScale="90000"/>
          </a:bodyPr>
          <a:lstStyle/>
          <a:p>
            <a:r>
              <a:rPr lang="uk-UA" dirty="0"/>
              <a:t>Централізовані і розподілені системи</a:t>
            </a:r>
            <a:br>
              <a:rPr lang="uk-UA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VSS, TFS, SVN</a:t>
            </a:r>
            <a:endParaRPr lang="uk-UA" dirty="0" smtClean="0"/>
          </a:p>
          <a:p>
            <a:r>
              <a:rPr lang="en-US" dirty="0" err="1" smtClean="0"/>
              <a:t>Git</a:t>
            </a:r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9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uk-UA" dirty="0"/>
              <a:t>основні команди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43865"/>
            <a:ext cx="9601200" cy="4223535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add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status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diff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(-m)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 push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pull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clone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checkout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branch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merge</a:t>
            </a:r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746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en-US" dirty="0" smtClean="0"/>
              <a:t>GitHub </a:t>
            </a:r>
            <a:r>
              <a:rPr lang="uk-UA" dirty="0" smtClean="0"/>
              <a:t>та </a:t>
            </a:r>
            <a:r>
              <a:rPr lang="uk-UA" dirty="0"/>
              <a:t>а</a:t>
            </a:r>
            <a:r>
              <a:rPr lang="uk-UA" dirty="0" smtClean="0"/>
              <a:t>налоги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https://github.com/</a:t>
            </a:r>
            <a:endParaRPr lang="uk-UA" dirty="0" smtClean="0"/>
          </a:p>
          <a:p>
            <a:r>
              <a:rPr lang="en-US" dirty="0">
                <a:hlinkClick r:id="rId3"/>
              </a:rPr>
              <a:t>https://bitbucket.org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https://gitlab.com/</a:t>
            </a:r>
            <a:endParaRPr lang="uk-UA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77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Література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https://git-scm.com/book/ru/v1</a:t>
            </a:r>
            <a:endParaRPr lang="en-US" dirty="0" smtClean="0"/>
          </a:p>
          <a:p>
            <a:r>
              <a:rPr lang="mr-IN" dirty="0" smtClean="0">
                <a:hlinkClick r:id="rId3"/>
              </a:rPr>
              <a:t>http://dev-lab.info/2013/08/шпаргалка-по-git-основные-команды-слиян/</a:t>
            </a:r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45948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235</TotalTime>
  <Words>85</Words>
  <Application>Microsoft Macintosh PowerPoint</Application>
  <PresentationFormat>Widescreen</PresentationFormat>
  <Paragraphs>31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Franklin Gothic Book</vt:lpstr>
      <vt:lpstr>Mangal</vt:lpstr>
      <vt:lpstr>Crop</vt:lpstr>
      <vt:lpstr>Системи контроля версій</vt:lpstr>
      <vt:lpstr>Про що йтиме мова? </vt:lpstr>
      <vt:lpstr>Централізовані і розподілені системи </vt:lpstr>
      <vt:lpstr>Git – основні команди</vt:lpstr>
      <vt:lpstr>GitHub та аналоги</vt:lpstr>
      <vt:lpstr>Література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 - World Wide Web</dc:title>
  <dc:creator>Andriy Zherdiy</dc:creator>
  <cp:lastModifiedBy>Andriy Zherdiy</cp:lastModifiedBy>
  <cp:revision>18</cp:revision>
  <dcterms:created xsi:type="dcterms:W3CDTF">2016-10-22T04:22:12Z</dcterms:created>
  <dcterms:modified xsi:type="dcterms:W3CDTF">2016-10-29T17:37:08Z</dcterms:modified>
</cp:coreProperties>
</file>

<file path=docProps/thumbnail.jpeg>
</file>